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80" r:id="rId22"/>
    <p:sldId id="279" r:id="rId23"/>
    <p:sldId id="281" r:id="rId24"/>
    <p:sldId id="282" r:id="rId25"/>
    <p:sldId id="283" r:id="rId26"/>
    <p:sldId id="289" r:id="rId27"/>
    <p:sldId id="300" r:id="rId28"/>
    <p:sldId id="321" r:id="rId29"/>
    <p:sldId id="320" r:id="rId30"/>
    <p:sldId id="323" r:id="rId31"/>
    <p:sldId id="322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5" r:id="rId42"/>
    <p:sldId id="294" r:id="rId43"/>
    <p:sldId id="296" r:id="rId44"/>
    <p:sldId id="301" r:id="rId45"/>
    <p:sldId id="297" r:id="rId46"/>
    <p:sldId id="302" r:id="rId47"/>
    <p:sldId id="298" r:id="rId48"/>
    <p:sldId id="29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9" r:id="rId62"/>
    <p:sldId id="315" r:id="rId63"/>
    <p:sldId id="316" r:id="rId64"/>
    <p:sldId id="317" r:id="rId65"/>
    <p:sldId id="318" r:id="rId66"/>
    <p:sldId id="324" r:id="rId67"/>
    <p:sldId id="325" r:id="rId68"/>
    <p:sldId id="326" r:id="rId69"/>
    <p:sldId id="348" r:id="rId70"/>
    <p:sldId id="349" r:id="rId71"/>
    <p:sldId id="347" r:id="rId72"/>
    <p:sldId id="328" r:id="rId73"/>
    <p:sldId id="329" r:id="rId74"/>
    <p:sldId id="333" r:id="rId75"/>
    <p:sldId id="327" r:id="rId76"/>
    <p:sldId id="332" r:id="rId77"/>
    <p:sldId id="331" r:id="rId78"/>
    <p:sldId id="335" r:id="rId79"/>
    <p:sldId id="334" r:id="rId80"/>
    <p:sldId id="336" r:id="rId81"/>
    <p:sldId id="337" r:id="rId82"/>
    <p:sldId id="338" r:id="rId83"/>
    <p:sldId id="339" r:id="rId84"/>
    <p:sldId id="341" r:id="rId85"/>
    <p:sldId id="343" r:id="rId86"/>
    <p:sldId id="344" r:id="rId87"/>
    <p:sldId id="345" r:id="rId88"/>
    <p:sldId id="371" r:id="rId89"/>
    <p:sldId id="372" r:id="rId90"/>
    <p:sldId id="373" r:id="rId91"/>
    <p:sldId id="342" r:id="rId92"/>
    <p:sldId id="374" r:id="rId93"/>
    <p:sldId id="375" r:id="rId94"/>
    <p:sldId id="378" r:id="rId95"/>
    <p:sldId id="376" r:id="rId96"/>
    <p:sldId id="377" r:id="rId97"/>
    <p:sldId id="379" r:id="rId98"/>
    <p:sldId id="380" r:id="rId99"/>
    <p:sldId id="381" r:id="rId100"/>
    <p:sldId id="346" r:id="rId101"/>
    <p:sldId id="382" r:id="rId102"/>
    <p:sldId id="364" r:id="rId103"/>
    <p:sldId id="350" r:id="rId104"/>
    <p:sldId id="360" r:id="rId105"/>
    <p:sldId id="351" r:id="rId106"/>
    <p:sldId id="392" r:id="rId107"/>
    <p:sldId id="361" r:id="rId108"/>
    <p:sldId id="355" r:id="rId109"/>
    <p:sldId id="391" r:id="rId110"/>
    <p:sldId id="362" r:id="rId111"/>
    <p:sldId id="352" r:id="rId112"/>
    <p:sldId id="398" r:id="rId113"/>
    <p:sldId id="365" r:id="rId114"/>
    <p:sldId id="353" r:id="rId115"/>
    <p:sldId id="395" r:id="rId116"/>
    <p:sldId id="397" r:id="rId117"/>
    <p:sldId id="366" r:id="rId118"/>
    <p:sldId id="354" r:id="rId119"/>
    <p:sldId id="399" r:id="rId120"/>
    <p:sldId id="363" r:id="rId121"/>
    <p:sldId id="356" r:id="rId122"/>
    <p:sldId id="390" r:id="rId123"/>
    <p:sldId id="367" r:id="rId124"/>
    <p:sldId id="400" r:id="rId125"/>
    <p:sldId id="401" r:id="rId126"/>
    <p:sldId id="402" r:id="rId127"/>
    <p:sldId id="357" r:id="rId128"/>
    <p:sldId id="389" r:id="rId129"/>
    <p:sldId id="368" r:id="rId130"/>
    <p:sldId id="358" r:id="rId131"/>
    <p:sldId id="388" r:id="rId132"/>
    <p:sldId id="369" r:id="rId133"/>
    <p:sldId id="359" r:id="rId134"/>
    <p:sldId id="387" r:id="rId135"/>
    <p:sldId id="370" r:id="rId136"/>
    <p:sldId id="383" r:id="rId137"/>
    <p:sldId id="384" r:id="rId138"/>
    <p:sldId id="385" r:id="rId139"/>
    <p:sldId id="386" r:id="rId140"/>
    <p:sldId id="394" r:id="rId141"/>
    <p:sldId id="330" r:id="rId1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4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3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57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44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31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64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71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7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0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5AE4F-B4C1-4CA5-B293-1BC81EAD2AB0}" type="datetimeFigureOut">
              <a:rPr lang="es-ES" smtClean="0"/>
              <a:t>13/10/2014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6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encrypted-tbn2.gstatic.com/images?q=tbn:ANd9GcQNmxh58uzmTP6WHFnaMu-V3ScJ03fIS-VLnYSZKgxx9nPlaxv0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34" y="2647948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096000" y="4505323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TOLL</a:t>
            </a:r>
            <a:endParaRPr lang="es-ES" sz="3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69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3" y="2489878"/>
            <a:ext cx="10887335" cy="30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4.bp.blogspot.com/-RVY4UvCvYgo/Tax-BnwbSUI/AAAAAAAAAB8/YYwiWahQNSU/s1600/Sniper%20Scope%20(Border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086"/>
            <a:ext cx="12191999" cy="51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5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55522" y="5062654"/>
            <a:ext cx="9839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ANOTHER OBJECT THAT CONTAINS OTHER METHODS, PROPERTIES AND OBJECTS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16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59" y="1327119"/>
            <a:ext cx="6608283" cy="5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85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37376" y="4973444"/>
            <a:ext cx="10317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doesn’t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yet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Programming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blueprint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use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create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8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6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vangviet.com/wp-content/uploads/pretty-mark-the-buil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10" y="1352958"/>
            <a:ext cx="3641858" cy="51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857" y="13855485"/>
            <a:ext cx="11096291" cy="86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661063"/>
            <a:ext cx="4642836" cy="36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1536979"/>
            <a:ext cx="5831412" cy="46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6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779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58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7577" y="4884234"/>
            <a:ext cx="1095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instanciate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27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787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266" name="Picture 2" descr="http://imganuncios.mitula.net/seat_ibiza_1_6_tdi_105_cv_3p_manual_1004484197588484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874" y="1279608"/>
            <a:ext cx="13103748" cy="5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302887" y="4973444"/>
            <a:ext cx="358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6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86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196" name="Picture 4" descr="http://www.pabloenlinea.com/seat/img/ibiza_amari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65" y="1184008"/>
            <a:ext cx="3908533" cy="21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0.gstatic.com/images?q=tbn:ANd9GcT91veYsLrTro1IK8i5Ue4yWDBSiUmtV5Fn_dO8bOlrpuCpTHQs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47" y="1184008"/>
            <a:ext cx="4570804" cy="23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2.bp.blogspot.com/-gIa0Vz5d5vo/T4DAoD-A7hI/AAAAAAAAEd8/NxRQ-8qxz8I/s1600/5H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92" y="3700991"/>
            <a:ext cx="5085617" cy="31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1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758134" y="2233534"/>
            <a:ext cx="2675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Power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Doors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Change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509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77932" y="4973444"/>
            <a:ext cx="8036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2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60885" y="2583752"/>
            <a:ext cx="32784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Start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left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right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828145" y="2583752"/>
            <a:ext cx="44871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Park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backward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048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 rot="18900000">
            <a:off x="3053339" y="2272711"/>
            <a:ext cx="27831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 rot="2700000">
            <a:off x="6467986" y="2302749"/>
            <a:ext cx="28680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96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96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247398" y="4095487"/>
            <a:ext cx="61713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JAVASCRIPT</a:t>
            </a:r>
            <a:endParaRPr lang="es-ES" sz="9600" b="1" dirty="0"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24126" y="5084956"/>
            <a:ext cx="994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Access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itself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99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9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67" y="1201382"/>
            <a:ext cx="7135467" cy="53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0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424689" y="4884234"/>
            <a:ext cx="934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share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behaviours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between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Grand-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father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Children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61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1514714"/>
            <a:ext cx="10245354" cy="50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5" y="1848047"/>
            <a:ext cx="10715371" cy="44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55" y="2151808"/>
            <a:ext cx="9640490" cy="23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32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1130945"/>
            <a:ext cx="7687734" cy="572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67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13806" y="4884234"/>
            <a:ext cx="8164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public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exposed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(GET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SET]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35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260685" y="1034108"/>
            <a:ext cx="1375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36382" y="2649583"/>
            <a:ext cx="27351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navigator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alert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8720" y="2649583"/>
            <a:ext cx="2458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history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screen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location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console</a:t>
            </a:r>
            <a:r>
              <a:rPr lang="es-ES" sz="4000" dirty="0" smtClean="0"/>
              <a:t>*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03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81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40" y="1078883"/>
            <a:ext cx="7536321" cy="565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55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140459" y="4884234"/>
            <a:ext cx="7911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Mental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abstract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concepts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Bicicle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29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20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9" y="1178008"/>
            <a:ext cx="7438243" cy="557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27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768588" y="4884234"/>
            <a:ext cx="8654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subclasses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 to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instead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Car -&gt; Volvo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93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http://us.cdn4.123rf.com/168nwm/iconspro/iconspro1003/iconspro100302137/6604850-original-illustration-transportation-icons-design-ele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3" y="1441350"/>
            <a:ext cx="4974514" cy="52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8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cache1.asset-cache.net/xc/149109327.jpg?v=2&amp;c=IWSAsset&amp;k=2&amp;d=V19nMEgJVNTfwzXsHVeubT5X2Zjd9HDmKyTwOG-q-h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54" y="1472318"/>
            <a:ext cx="6304492" cy="54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http://us.cdn3.123rf.com/168nwm/aleksander1/aleksander11211/aleksander1121100091/16449753-conjunto-de-iconos-de-coches-una-ilustr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06" y="1540050"/>
            <a:ext cx="5974989" cy="46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0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98" name="Picture 2" descr="http://noticias.coches.com/wp-content/uploads/2010/08/suzuki-alto-perf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59" y="1232000"/>
            <a:ext cx="9328083" cy="56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4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636382" y="2649583"/>
            <a:ext cx="27351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element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807200" y="2649583"/>
            <a:ext cx="41376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nodeList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attribute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namedNodeMap</a:t>
            </a:r>
            <a:endParaRPr lang="es-ES" sz="4000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260685" y="1048950"/>
            <a:ext cx="14157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44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44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93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8" name="Picture 4" descr="http://4.bp.blogspot.com/_bZvfaWjC_bA/THY9FxmoTwI/AAAAAAAACe4/BuxDr9fkayE/s1600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95" y="1078883"/>
            <a:ext cx="8749210" cy="65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1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28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09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4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71520" y="2861211"/>
            <a:ext cx="57505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9600" dirty="0" err="1"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s-ES" sz="9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ypeof</a:t>
            </a:r>
            <a:r>
              <a:rPr lang="es-ES" sz="9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3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typeof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48" y="2019475"/>
            <a:ext cx="5824304" cy="44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3" y="2702560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3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07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10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2" y="1657757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144184" y="4375606"/>
            <a:ext cx="39036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3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00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23759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82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860583" y="2689046"/>
            <a:ext cx="32560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‘Tomas’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‘Barcelona’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524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77" y="1718539"/>
            <a:ext cx="5526846" cy="4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4365" y="3169920"/>
            <a:ext cx="105432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in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memory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later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Naming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85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458303"/>
            <a:ext cx="4005211" cy="19658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6" y="1445101"/>
            <a:ext cx="5424182" cy="48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5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112517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probably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too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Native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Number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Boolean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Date…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representation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</a:t>
            </a:r>
            <a:b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60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94" y="1666875"/>
            <a:ext cx="4871212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31406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Constructors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Prototypes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51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9490" y="2380574"/>
            <a:ext cx="91807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revisit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section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during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course</a:t>
            </a:r>
            <a:endParaRPr lang="es-E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learn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OOP 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Paradigm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72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60128" y="2028617"/>
            <a:ext cx="56717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DRINK WATER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RUN    KM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PLAY FOOTBALL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STUDY JAVASCRIPT</a:t>
            </a:r>
            <a:endParaRPr lang="es-E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941209" y="2514937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3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230138" cy="2800767"/>
            <a:chOff x="3260128" y="2028617"/>
            <a:chExt cx="8230138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230138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WATER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KM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FOOTBALL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JAVASCRIPT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359289" y="251493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9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76762" cy="2800767"/>
            <a:chOff x="3260128" y="2028617"/>
            <a:chExt cx="8776762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76762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50152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9407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198312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5576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2905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9773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81604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8238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10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46305" cy="2800767"/>
            <a:chOff x="3260128" y="2028617"/>
            <a:chExt cx="8746305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46305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46088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5343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1512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0873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5709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75508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2142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29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69" y="2606828"/>
            <a:ext cx="5985063" cy="37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9" y="2813764"/>
            <a:ext cx="10108802" cy="12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3" y="2597534"/>
            <a:ext cx="9977595" cy="16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6" y="2600357"/>
            <a:ext cx="9593649" cy="19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04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9" y="2525275"/>
            <a:ext cx="9828763" cy="22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20" y="2690904"/>
            <a:ext cx="9910960" cy="28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64" y="2507455"/>
            <a:ext cx="9340072" cy="30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73" y="2572184"/>
            <a:ext cx="9712854" cy="35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4460" y="1922254"/>
            <a:ext cx="117230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Define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actions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even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don’t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anything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4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44" y="1818195"/>
            <a:ext cx="5434313" cy="4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76889" y="2783840"/>
            <a:ext cx="11091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internal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variable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*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where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called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245974" y="5547360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* A </a:t>
            </a:r>
            <a:r>
              <a:rPr lang="es-ES" sz="2800" dirty="0" err="1" smtClean="0"/>
              <a:t>function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an</a:t>
            </a:r>
            <a:r>
              <a:rPr lang="es-ES" sz="2800" dirty="0" smtClean="0"/>
              <a:t> </a:t>
            </a:r>
            <a:r>
              <a:rPr lang="es-ES" sz="2800" dirty="0" err="1" smtClean="0"/>
              <a:t>object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29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88723" y="2153920"/>
            <a:ext cx="110145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TYPE MY KEYBOARD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DRINK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SHAVE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I DO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50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196927" y="-252971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3" y="2153920"/>
            <a:ext cx="1178399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TYPE MY KEYBOARD    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DRINK    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SHAVE    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  I DO    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510630" y="215392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92522" y="21399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530950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112803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510630" y="463869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2803" y="462011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453205" y="54518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3771374" y="544073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86359" y="221794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3874127" y="297055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381455" y="381830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249994" y="379886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386993" y="46536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54751" y="463869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028359" y="545932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10596507" y="54289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80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2" y="2153920"/>
            <a:ext cx="11034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TYPING    CONSOLE.SHOWMESSAGE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TEACHER.ISTHIRSTY     TEACHER.DRINK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SHAVED     SON.KISSTIMES  ME,         ELSE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SON.KISSTIMES  ME,     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9031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71820" y="213046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723424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98728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3680439" y="217255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186455" y="213046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1523695" y="29763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5957409" y="29793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234691" y="30028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10574281" y="297634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1523695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3601911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7591302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0018966" y="297443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310425" y="299070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9021887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8685992" y="3796701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879193" y="386897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9278833" y="378709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0702439" y="37707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521887" y="4626590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442034" y="46265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838944" y="462276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110732" y="463998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22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300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71" y="1757235"/>
            <a:ext cx="5887458" cy="48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22400" y="1849120"/>
            <a:ext cx="969047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 ARE USED TO CHECK BOOLEAN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VALUES TO DECIDE WHAT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Operators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II - &amp;&amp; - != - !== - == - ===…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OTHER CONDITIONALS INSTRUCTIONS: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TERNARY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ARRAY*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25760" y="6177280"/>
            <a:ext cx="854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* </a:t>
            </a:r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array</a:t>
            </a:r>
            <a:r>
              <a:rPr lang="es-ES" sz="2400" dirty="0" smtClean="0"/>
              <a:t> can be </a:t>
            </a:r>
            <a:r>
              <a:rPr lang="es-ES" sz="2400" dirty="0" err="1" smtClean="0"/>
              <a:t>used</a:t>
            </a:r>
            <a:r>
              <a:rPr lang="es-ES" sz="2400" dirty="0" smtClean="0"/>
              <a:t> to </a:t>
            </a:r>
            <a:r>
              <a:rPr lang="es-ES" sz="2400" dirty="0" err="1" smtClean="0"/>
              <a:t>improve</a:t>
            </a:r>
            <a:r>
              <a:rPr lang="es-ES" sz="2400" dirty="0" smtClean="0"/>
              <a:t> performance in </a:t>
            </a:r>
            <a:r>
              <a:rPr lang="es-ES" sz="2400" dirty="0" err="1" smtClean="0"/>
              <a:t>big</a:t>
            </a:r>
            <a:r>
              <a:rPr lang="es-ES" sz="2400" dirty="0" smtClean="0"/>
              <a:t> </a:t>
            </a:r>
            <a:r>
              <a:rPr lang="es-ES" sz="2400" dirty="0" err="1" smtClean="0"/>
              <a:t>conditionals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959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52230" y="2357120"/>
            <a:ext cx="10687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SHOULD BUY TEA, BREAD AND BUTTER FOR BREAKFAST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DIEGO, SERGIO, JOFRE, DIANA AND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TRAVELED LAST YEAR TO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85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596615" y="2242701"/>
            <a:ext cx="10998770" cy="2213650"/>
            <a:chOff x="752230" y="2242701"/>
            <a:chExt cx="10998770" cy="2213650"/>
          </a:xfrm>
        </p:grpSpPr>
        <p:sp>
          <p:nvSpPr>
            <p:cNvPr id="15" name="CuadroTexto 14"/>
            <p:cNvSpPr txBox="1"/>
            <p:nvPr/>
          </p:nvSpPr>
          <p:spPr>
            <a:xfrm>
              <a:off x="3259255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[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606068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]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752230" y="2357120"/>
              <a:ext cx="10998770" cy="2099231"/>
              <a:chOff x="752230" y="2357120"/>
              <a:chExt cx="10998770" cy="2099231"/>
            </a:xfrm>
          </p:grpSpPr>
          <p:sp>
            <p:nvSpPr>
              <p:cNvPr id="9" name="CuadroTexto 8"/>
              <p:cNvSpPr txBox="1"/>
              <p:nvPr/>
            </p:nvSpPr>
            <p:spPr>
              <a:xfrm>
                <a:off x="752230" y="2357120"/>
                <a:ext cx="1088631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SHOULD BUY   TEA, BREAD AND BUTTER    FOR BREAKFAST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MY FRIENDS ARE   DIEGO, SERGIO, JOFRE, DIANA AND CECILIA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TRAVELED LAST YEAR TO   PARIS, MADRID, BERLIN AND ROMA</a:t>
                </a:r>
                <a:endParaRPr lang="es-ES" sz="28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365551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119724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5065563" y="350645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11354738" y="3533021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2444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9909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 BUY 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= 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 YEAR 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90630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352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28002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60984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13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32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16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1404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are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strong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mix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different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bad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practice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set/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ítems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store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loop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make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Draw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increase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VAT…)</a:t>
            </a:r>
          </a:p>
        </p:txBody>
      </p:sp>
    </p:spTree>
    <p:extLst>
      <p:ext uri="{BB962C8B-B14F-4D97-AF65-F5344CB8AC3E}">
        <p14:creationId xmlns:p14="http://schemas.microsoft.com/office/powerpoint/2010/main" val="33864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99581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BUTTER, BREAD, BACON AND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THE TEN DISHES AND THE SIX GLASSES</a:t>
            </a:r>
          </a:p>
        </p:txBody>
      </p:sp>
    </p:spTree>
    <p:extLst>
      <p:ext uri="{BB962C8B-B14F-4D97-AF65-F5344CB8AC3E}">
        <p14:creationId xmlns:p14="http://schemas.microsoft.com/office/powerpoint/2010/main" val="8795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156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 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  BUTTER, BREAD, BACON,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  THE TEN DISHES  AND   THE SIX GLASSES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46544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0555432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038052" y="285015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019671" y="28767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474314" y="354492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373655" y="355921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238904" y="355686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387999" y="35365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0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837578" y="1655069"/>
            <a:ext cx="6516844" cy="4500362"/>
            <a:chOff x="5848640" y="1938538"/>
            <a:chExt cx="4647619" cy="320952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8640" y="1938538"/>
              <a:ext cx="4647619" cy="3209524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/>
            <p:nvPr/>
          </p:nvCxnSpPr>
          <p:spPr>
            <a:xfrm>
              <a:off x="8172449" y="26861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8172449" y="346720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8172449" y="42482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96615" y="1972846"/>
            <a:ext cx="8557151" cy="3423781"/>
            <a:chOff x="596615" y="2237006"/>
            <a:chExt cx="8557151" cy="3423781"/>
          </a:xfrm>
        </p:grpSpPr>
        <p:sp>
          <p:nvSpPr>
            <p:cNvPr id="9" name="CuadroTexto 8"/>
            <p:cNvSpPr txBox="1"/>
            <p:nvPr/>
          </p:nvSpPr>
          <p:spPr>
            <a:xfrm>
              <a:off x="596615" y="2336800"/>
              <a:ext cx="8557151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ALEIX    GIVEPRESENT   AIDA    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MIGUEL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BUTTER   BUY   BREAD   BUY   BACON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TEA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CLEAN  DISH    CLEAN   DISH   CLEAN   DISH   …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338876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585587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7242324" y="225732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338876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938349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8439014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807385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4365706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734704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836109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3276096" y="351986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5627478" y="356050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8205524" y="349739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621267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7" name="CuadroTexto 36"/>
          <p:cNvSpPr txBox="1"/>
          <p:nvPr/>
        </p:nvSpPr>
        <p:spPr>
          <a:xfrm>
            <a:off x="2147868" y="454777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709737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7200330" y="454271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314568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752430" y="451053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25196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45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8" y="2380201"/>
            <a:ext cx="4542857" cy="6952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58" y="2418296"/>
            <a:ext cx="4695238" cy="6571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33" y="4421532"/>
            <a:ext cx="4828571" cy="6952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005" y="4035817"/>
            <a:ext cx="5057143" cy="1466667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2583177" y="183073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282068" y="183073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393220" y="3909607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do-</a:t>
            </a:r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390110" y="3533512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-in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11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14" y="1939599"/>
            <a:ext cx="6628571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38" y="2604360"/>
            <a:ext cx="660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95" y="1385511"/>
            <a:ext cx="6723809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59663" y="2672219"/>
            <a:ext cx="10472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Other</a:t>
            </a:r>
            <a:r>
              <a:rPr lang="es-ES" sz="2800" dirty="0" smtClean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https://developer.mozilla.org/en-US/docs/Web/JavaScript/Reference/Global_Objects/Array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27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9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120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32" name="Picture 8" descr="http://www.amsimaging.com/Portals/117943/images/Request%20More%20Information.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0"/>
          <a:stretch/>
        </p:blipFill>
        <p:spPr bwMode="auto">
          <a:xfrm>
            <a:off x="4068318" y="1695085"/>
            <a:ext cx="3304782" cy="52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304551" y="2503357"/>
            <a:ext cx="363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REQUEST FILE IF NEEDED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366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intelligentphilanthropy.com/rendition.small/Images/Dude_With_Magnifying_G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29" y="2111618"/>
            <a:ext cx="4328942" cy="45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EVALUATE CONTENT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81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5" y="1734927"/>
            <a:ext cx="11947158" cy="46866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60685" y="1134634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WHAT’S A DOM TREE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19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http://nesit.org/wp-content/uploads/clipart_of_25530_smjp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58" y="1582975"/>
            <a:ext cx="5727084" cy="513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EXECUTE CODE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707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818195"/>
            <a:ext cx="93154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09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616" y="1695085"/>
            <a:ext cx="6784769" cy="508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74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10" y="1681608"/>
            <a:ext cx="6902581" cy="517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6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368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580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10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9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10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ASCII 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theasciicode.com.ar/american-standard-code-information-interchange/ascii-codes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58" y="1543285"/>
            <a:ext cx="9363885" cy="52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826833" y="1426151"/>
            <a:ext cx="6190937" cy="732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CONCATENATE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81" y="1880470"/>
            <a:ext cx="8895238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 WORKS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1104656"/>
            <a:ext cx="1587165" cy="12381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2450" y="2084312"/>
            <a:ext cx="10447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modify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loaded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64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58977" y="2241029"/>
            <a:ext cx="33842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indexOf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charCodeAt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toLowerCase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toUpperCase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localeCompare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500196" y="2241029"/>
            <a:ext cx="32880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fromCharCode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latin typeface="Aharoni" panose="02010803020104030203" pitchFamily="2" charset="-79"/>
                <a:cs typeface="Aharoni" panose="02010803020104030203" pitchFamily="2" charset="-79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replace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split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substr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slice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31271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224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048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632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DECREMENT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1" y="2871857"/>
            <a:ext cx="9584699" cy="21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3" y="1472318"/>
            <a:ext cx="7638095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1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788" y="3013023"/>
            <a:ext cx="10920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https://developer.mozilla.org/en-US/docs/Web/JavaScript/Reference/Operators/Operator_Precedence</a:t>
            </a:r>
          </a:p>
        </p:txBody>
      </p:sp>
    </p:spTree>
    <p:extLst>
      <p:ext uri="{BB962C8B-B14F-4D97-AF65-F5344CB8AC3E}">
        <p14:creationId xmlns:p14="http://schemas.microsoft.com/office/powerpoint/2010/main" val="241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18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1822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118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05" y="2348046"/>
            <a:ext cx="9801590" cy="40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94" y="1767136"/>
            <a:ext cx="7217213" cy="47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481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255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03" y="2734192"/>
            <a:ext cx="11408395" cy="2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ACCESS ELEMENTS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2" y="2767095"/>
            <a:ext cx="10099837" cy="28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6" y="3065005"/>
            <a:ext cx="11071128" cy="14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1695085"/>
            <a:ext cx="66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91" y="1953955"/>
            <a:ext cx="6247619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2640166"/>
            <a:ext cx="6000000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95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1994</Words>
  <Application>Microsoft Office PowerPoint</Application>
  <PresentationFormat>Panorámica</PresentationFormat>
  <Paragraphs>1207</Paragraphs>
  <Slides>141</Slides>
  <Notes>0</Notes>
  <HiddenSlides>87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141</vt:i4>
      </vt:variant>
    </vt:vector>
  </HeadingPairs>
  <TitlesOfParts>
    <vt:vector size="147" baseType="lpstr">
      <vt:lpstr>Aharoni</vt:lpstr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Corral Casas</dc:creator>
  <cp:lastModifiedBy>Tomas Corral Casas</cp:lastModifiedBy>
  <cp:revision>77</cp:revision>
  <dcterms:created xsi:type="dcterms:W3CDTF">2014-10-09T20:02:56Z</dcterms:created>
  <dcterms:modified xsi:type="dcterms:W3CDTF">2014-10-13T22:35:40Z</dcterms:modified>
</cp:coreProperties>
</file>